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75"/>
    <p:restoredTop sz="96327"/>
  </p:normalViewPr>
  <p:slideViewPr>
    <p:cSldViewPr snapToGrid="0" snapToObjects="1" showGuides="1">
      <p:cViewPr varScale="1">
        <p:scale>
          <a:sx n="141" d="100"/>
          <a:sy n="141" d="100"/>
        </p:scale>
        <p:origin x="224" y="3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6DF8-A695-7F4A-933E-DEECAAB26A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564713-2E0E-5643-B418-14C20A4152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32946-C1E6-FA40-B647-AA647C7D0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8FF0B-FF84-BE42-9C30-7B9DB3B58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C1DA1-0D29-6249-9668-0E842BF0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81372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12CED-C05D-3E4F-B4C8-410F92455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7C523C-B896-4140-A0E0-A7A8F166A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DF2D7-384A-284C-B750-44864C38F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F8641-02EF-684A-AFC7-02142B211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DFBF2-5E66-7A49-B5CE-E6F7766EC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11299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01698F-5590-8648-BA2A-B6433C4FC4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964DEA-324A-0542-9CBA-E4E816873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0D8AC-3F34-6B4C-945D-D7E455274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E7828-94BE-A348-B4B5-FC743911F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A29E6-E8F5-1445-ACD7-6FCFB1F93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41657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0FAF-EDBD-9E4E-A8EA-EF0BA5878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CDF96-0299-554B-8988-9B74DD42F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6010D-FD9A-D043-B524-4477A38EE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7B5F8-1BFF-F24C-AFA3-9579DC631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FDB61-A501-924E-9EDC-FE3B1B753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81723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2D00-933B-F344-8E09-3E1CDFFFE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9C01C-D2AC-D048-8731-7CA2DBFD1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EAABF-22B6-B444-A6F4-2771D7DE9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99169-6EB6-CB41-A21E-0F42E20CA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3B040-6CB0-B04B-B506-4977AC3B3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75094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95E0-12C1-9141-9B75-88046D20B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D27F-D9C5-B34C-A390-3AB70756F1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BC0011-C022-2F42-A8F4-847345695D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486095-D99C-7249-B921-78C3BD32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CEEB10-3F1F-1040-9468-E26626948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C9495F-0A25-8B4B-8CCF-5D266A002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8940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C9B14-9864-4B40-8526-794995EC2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01098-83B5-4B48-81B4-4E7D0D823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0E6F30-F2C3-1D47-A62C-20F04115AB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47E0B9-7D9F-8247-AFF2-B75A8B697B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C343C4-A1AE-F444-83D2-8A7943C881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BB1347-0BAB-F74A-BE34-D26E63D4A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6B3192-FD67-2046-AB08-84376B1E2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619638-8C29-6C44-B432-2835D917E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79589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2C8E6-FC7D-D745-90EF-147772456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E440DB-9D7A-B84C-88F5-641D2315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050759-0DAA-B046-8D9C-CFB5450A5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67EF4A-97EB-5A49-8447-84E123F5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93431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69CA70-B692-784E-8CF6-9DC3D1E6C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FA8921-6304-104F-902B-031C2000E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409879-89EA-144C-A413-58397EF5F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58857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48F47-351B-BE4D-87BC-CBF5F6C3B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709BC-FB5B-AD4F-B6AA-D29D54C7B3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DF3024-9834-7748-BCC1-8A2CE1D281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D2C7D2-6C91-C241-B916-E0D947B2C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691DF-7EC5-7345-92C5-9B10BD9D6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E89596-8E92-3549-B732-31CE51AD1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99931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0AE16-73F7-AA49-9F7C-95B4A2C46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CCBD00-51C0-964A-BC86-D94A99F978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C771DA-48F0-D94B-8677-C819DFC39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C651A1-033B-A84F-AEF3-BD9F61EB2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C59268-257A-494B-ACE0-F7416AD57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C819F-58F5-7043-9DBD-E8A013EDF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86944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433C35-EF88-EB45-94D0-1CB2F8BF0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00AC4-7812-4644-A1B5-4F16A98C1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758A4-FBA4-C142-90E5-B7102B9844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1111A-8A52-684E-A0E0-C65A10C0AB20}" type="datetimeFigureOut">
              <a:rPr lang="en-CN" smtClean="0"/>
              <a:t>2020/5/15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BF50F-D662-3F44-9302-B294036B80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A23B3-CEFE-F849-A47D-A9656B8D8C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72519-942B-D84E-B95C-F0043734E6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7487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CB237829-EF4F-814A-9D0F-55B22AAB78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672" r="-3" b="8657"/>
          <a:stretch/>
        </p:blipFill>
        <p:spPr>
          <a:xfrm>
            <a:off x="321731" y="321731"/>
            <a:ext cx="5728548" cy="3079194"/>
          </a:xfrm>
          <a:prstGeom prst="rect">
            <a:avLst/>
          </a:prstGeom>
        </p:spPr>
      </p:pic>
      <p:pic>
        <p:nvPicPr>
          <p:cNvPr id="9" name="Picture 8" descr="A screen shot of a computer&#10;&#10;Description automatically generated">
            <a:extLst>
              <a:ext uri="{FF2B5EF4-FFF2-40B4-BE49-F238E27FC236}">
                <a16:creationId xmlns:a16="http://schemas.microsoft.com/office/drawing/2014/main" id="{E90EE1CE-33B7-5449-9898-857BE60A69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830" r="-3" b="9499"/>
          <a:stretch/>
        </p:blipFill>
        <p:spPr>
          <a:xfrm>
            <a:off x="6141719" y="321731"/>
            <a:ext cx="5728547" cy="3079194"/>
          </a:xfrm>
          <a:prstGeom prst="rect">
            <a:avLst/>
          </a:prstGeom>
        </p:spPr>
      </p:pic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19CE9FBC-9A57-0240-8DFA-739C399A1F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538" r="-3" b="13538"/>
          <a:stretch/>
        </p:blipFill>
        <p:spPr>
          <a:xfrm>
            <a:off x="321730" y="3489159"/>
            <a:ext cx="5728548" cy="3047107"/>
          </a:xfrm>
          <a:prstGeom prst="rect">
            <a:avLst/>
          </a:prstGeom>
        </p:spPr>
      </p:pic>
      <p:pic>
        <p:nvPicPr>
          <p:cNvPr id="13" name="Picture 12" descr="A screen shot of a computer&#10;&#10;Description automatically generated">
            <a:extLst>
              <a:ext uri="{FF2B5EF4-FFF2-40B4-BE49-F238E27FC236}">
                <a16:creationId xmlns:a16="http://schemas.microsoft.com/office/drawing/2014/main" id="{E537B4C2-0E3C-5441-BB96-F70DEF7849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9955" r="-3" b="9121"/>
          <a:stretch/>
        </p:blipFill>
        <p:spPr>
          <a:xfrm>
            <a:off x="6141718" y="3489159"/>
            <a:ext cx="5728547" cy="30471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6DDBDB9-16F3-EC4F-A538-DEEB36437079}"/>
              </a:ext>
            </a:extLst>
          </p:cNvPr>
          <p:cNvSpPr txBox="1"/>
          <p:nvPr/>
        </p:nvSpPr>
        <p:spPr>
          <a:xfrm>
            <a:off x="2439437" y="833377"/>
            <a:ext cx="1493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>
                <a:solidFill>
                  <a:srgbClr val="FF0000"/>
                </a:solidFill>
              </a:rPr>
              <a:t>40kHz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59F41B-30BE-1A4A-AED6-79B03897AD86}"/>
              </a:ext>
            </a:extLst>
          </p:cNvPr>
          <p:cNvSpPr txBox="1"/>
          <p:nvPr/>
        </p:nvSpPr>
        <p:spPr>
          <a:xfrm>
            <a:off x="8369456" y="833377"/>
            <a:ext cx="1493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>
                <a:solidFill>
                  <a:srgbClr val="FF0000"/>
                </a:solidFill>
              </a:rPr>
              <a:t>40kHz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3F9693-C466-9345-83C7-E2C356FF7C52}"/>
              </a:ext>
            </a:extLst>
          </p:cNvPr>
          <p:cNvSpPr txBox="1"/>
          <p:nvPr/>
        </p:nvSpPr>
        <p:spPr>
          <a:xfrm>
            <a:off x="8269868" y="4056411"/>
            <a:ext cx="1493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>
                <a:solidFill>
                  <a:srgbClr val="FF0000"/>
                </a:solidFill>
              </a:rPr>
              <a:t>40kHz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C9337A-CA73-C644-87A4-DD953BC24801}"/>
              </a:ext>
            </a:extLst>
          </p:cNvPr>
          <p:cNvSpPr txBox="1"/>
          <p:nvPr/>
        </p:nvSpPr>
        <p:spPr>
          <a:xfrm>
            <a:off x="2421330" y="4056411"/>
            <a:ext cx="1493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>
                <a:solidFill>
                  <a:srgbClr val="FF0000"/>
                </a:solidFill>
              </a:rPr>
              <a:t>40kHz</a:t>
            </a:r>
          </a:p>
        </p:txBody>
      </p:sp>
    </p:spTree>
    <p:extLst>
      <p:ext uri="{BB962C8B-B14F-4D97-AF65-F5344CB8AC3E}">
        <p14:creationId xmlns:p14="http://schemas.microsoft.com/office/powerpoint/2010/main" val="2410112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Yaolin Ge</dc:creator>
  <cp:lastModifiedBy>Yaolin Ge</cp:lastModifiedBy>
  <cp:revision>1</cp:revision>
  <dcterms:created xsi:type="dcterms:W3CDTF">2020-05-15T18:15:20Z</dcterms:created>
  <dcterms:modified xsi:type="dcterms:W3CDTF">2020-05-15T18:17:08Z</dcterms:modified>
</cp:coreProperties>
</file>